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authors.xml" ContentType="application/vnd.ms-powerpoint.authors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1827" r:id="rId5"/>
    <p:sldId id="182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  <p188:author id="{D6A8A4A3-AD89-5BB3-DB06-2440C7469331}" name="Matt Minelli" initials="MM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A79"/>
    <a:srgbClr val="3774BC"/>
    <a:srgbClr val="E98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customXml" Target="../customXml/item4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416B11FF-AD14-219F-1C37-79591407B0C2}"/>
    <pc:docChg chg="modSld">
      <pc:chgData name="Matt Minelli" userId="S::mminelli@affirma.com::8aabbc37-ad6b-4f0e-b68e-6b3b4d01d997" providerId="AD" clId="Web-{416B11FF-AD14-219F-1C37-79591407B0C2}" dt="2025-10-22T22:02:46.842" v="38" actId="14100"/>
      <pc:docMkLst>
        <pc:docMk/>
      </pc:docMkLst>
      <pc:sldChg chg="modSp">
        <pc:chgData name="Matt Minelli" userId="S::mminelli@affirma.com::8aabbc37-ad6b-4f0e-b68e-6b3b4d01d997" providerId="AD" clId="Web-{416B11FF-AD14-219F-1C37-79591407B0C2}" dt="2025-10-22T22:01:16.764" v="18" actId="14100"/>
        <pc:sldMkLst>
          <pc:docMk/>
          <pc:sldMk cId="1485491446" sldId="1827"/>
        </pc:sldMkLst>
        <pc:spChg chg="mod">
          <ac:chgData name="Matt Minelli" userId="S::mminelli@affirma.com::8aabbc37-ad6b-4f0e-b68e-6b3b4d01d997" providerId="AD" clId="Web-{416B11FF-AD14-219F-1C37-79591407B0C2}" dt="2025-10-22T22:01:01.482" v="15" actId="1076"/>
          <ac:spMkLst>
            <pc:docMk/>
            <pc:sldMk cId="1485491446" sldId="1827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416B11FF-AD14-219F-1C37-79591407B0C2}" dt="2025-10-22T22:01:01.498" v="16" actId="1076"/>
          <ac:spMkLst>
            <pc:docMk/>
            <pc:sldMk cId="1485491446" sldId="1827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416B11FF-AD14-219F-1C37-79591407B0C2}" dt="2025-10-22T22:01:16.764" v="18" actId="14100"/>
          <ac:spMkLst>
            <pc:docMk/>
            <pc:sldMk cId="1485491446" sldId="1827"/>
            <ac:spMk id="12" creationId="{E778A92C-1382-1A12-8A05-918932FFC49A}"/>
          </ac:spMkLst>
        </pc:spChg>
      </pc:sldChg>
      <pc:sldChg chg="modSp">
        <pc:chgData name="Matt Minelli" userId="S::mminelli@affirma.com::8aabbc37-ad6b-4f0e-b68e-6b3b4d01d997" providerId="AD" clId="Web-{416B11FF-AD14-219F-1C37-79591407B0C2}" dt="2025-10-22T22:02:46.842" v="38" actId="14100"/>
        <pc:sldMkLst>
          <pc:docMk/>
          <pc:sldMk cId="3254417952" sldId="1829"/>
        </pc:sldMkLst>
        <pc:spChg chg="mod">
          <ac:chgData name="Matt Minelli" userId="S::mminelli@affirma.com::8aabbc37-ad6b-4f0e-b68e-6b3b4d01d997" providerId="AD" clId="Web-{416B11FF-AD14-219F-1C37-79591407B0C2}" dt="2025-10-22T22:02:24.827" v="31" actId="20577"/>
          <ac:spMkLst>
            <pc:docMk/>
            <pc:sldMk cId="3254417952" sldId="1829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416B11FF-AD14-219F-1C37-79591407B0C2}" dt="2025-10-22T22:01:39.264" v="20"/>
          <ac:spMkLst>
            <pc:docMk/>
            <pc:sldMk cId="3254417952" sldId="1829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416B11FF-AD14-219F-1C37-79591407B0C2}" dt="2025-10-22T22:02:46.842" v="38" actId="14100"/>
          <ac:spMkLst>
            <pc:docMk/>
            <pc:sldMk cId="3254417952" sldId="1829"/>
            <ac:spMk id="12" creationId="{E778A92C-1382-1A12-8A05-918932FFC4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o/2cc7wo54iduelfigk4mqa/AGznr5G-VVpcDsRhNu7uPus?rlkey=qbj0gkmw6qk4q05yarl6vbmnx&amp;st=dmmnvx30&amp;dl=0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35" y="116589"/>
            <a:ext cx="7368032" cy="84465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Microsoft Cloud for Sustainability</a:t>
            </a:r>
            <a:endParaRPr lang="en-US" sz="32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1808" y="985842"/>
            <a:ext cx="6913185" cy="10801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rgbClr val="404040"/>
                </a:solidFill>
                <a:latin typeface="Poppins"/>
                <a:ea typeface="Calibri"/>
                <a:cs typeface="Poppins"/>
              </a:rPr>
              <a:t>The Microsoft Cloud for Sustainability </a:t>
            </a:r>
            <a:r>
              <a:rPr lang="en-US" sz="1300" dirty="0">
                <a:latin typeface="Poppins"/>
                <a:ea typeface="+mn-lt"/>
                <a:cs typeface="Poppins"/>
              </a:rPr>
              <a:t>recently rebranded and updated its brand pillars to align with new cloud-based approaches. As part of this change, they were </a:t>
            </a:r>
            <a:r>
              <a:rPr lang="en-US" sz="1300">
                <a:latin typeface="Poppins"/>
                <a:ea typeface="+mn-lt"/>
                <a:cs typeface="Poppins"/>
              </a:rPr>
              <a:t>seeking a vendor to enhance their existing videos, help record new demos, and </a:t>
            </a:r>
            <a:r>
              <a:rPr lang="en-US" sz="1300" dirty="0">
                <a:latin typeface="Poppins"/>
                <a:ea typeface="+mn-lt"/>
                <a:cs typeface="Poppins"/>
              </a:rPr>
              <a:t>provide recommendations and best practices to help achieve their video goals.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208255" y="2222854"/>
            <a:ext cx="7022072" cy="4407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00" b="1" u="sng" dirty="0"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Worked closely with the client to understand video goals, grasp the content, offer guidance, and formulate video production timelines for two videos</a:t>
            </a:r>
            <a:endParaRPr lang="en-US" sz="1300" b="1" u="sng">
              <a:solidFill>
                <a:schemeClr val="tx1"/>
              </a:solidFill>
              <a:latin typeface="Poppins"/>
              <a:ea typeface="+mn-lt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Provided guidance on scripts based on new pillars and goals</a:t>
            </a:r>
            <a:endParaRPr lang="en-US" sz="1300" dirty="0">
              <a:solidFill>
                <a:schemeClr val="tx1"/>
              </a:solidFill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Understood Microsoft Cloud for Sustainability personas to reflect them in the video accurately</a:t>
            </a:r>
            <a:endParaRPr lang="en-US" sz="1300" dirty="0">
              <a:solidFill>
                <a:schemeClr val="tx1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Recorded demos and finalized custom graphics, music, and text animations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Generated closed-captioning meeting Microsoft’s Accessibility Conformance standards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300" dirty="0">
              <a:solidFill>
                <a:schemeClr val="tx1"/>
              </a:solidFill>
              <a:latin typeface="Poppins"/>
              <a:ea typeface="Calibri" panose="020F0502020204030204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00" b="1" u="sng" dirty="0"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00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The </a:t>
            </a:r>
            <a:r>
              <a:rPr lang="en-US" sz="1300" dirty="0">
                <a:latin typeface="Poppins"/>
                <a:ea typeface="+mn-lt"/>
                <a:cs typeface="Poppins"/>
                <a:hlinkClick r:id="rId3"/>
              </a:rPr>
              <a:t>updated videos and demos</a:t>
            </a:r>
            <a:r>
              <a:rPr lang="en-US" sz="1300" dirty="0">
                <a:latin typeface="Poppins"/>
                <a:ea typeface="+mn-lt"/>
                <a:cs typeface="Poppins"/>
              </a:rPr>
              <a:t> now live on Microsoft’s Industry Content Hub highlighting the new initiatives for Microsoft Cloud for Sustainability</a:t>
            </a:r>
            <a:endParaRPr lang="en-US" sz="1300" dirty="0"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300" dirty="0">
              <a:latin typeface="Poppins"/>
              <a:ea typeface="Calibri"/>
              <a:cs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503F-8FCD-8B52-CDED-21E34027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179" y="291764"/>
            <a:ext cx="3463056" cy="1947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B20A0-9A1F-FE9A-4ADB-25DF995B7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518" y="4658550"/>
            <a:ext cx="3459572" cy="1945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1F134-59EE-4913-BF07-8BDB4FFEE9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1" t="4017" b="5784"/>
          <a:stretch/>
        </p:blipFill>
        <p:spPr>
          <a:xfrm>
            <a:off x="8231179" y="2456655"/>
            <a:ext cx="3463056" cy="194737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48549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1" y="419705"/>
            <a:ext cx="6521365" cy="84465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Product Videos </a:t>
            </a:r>
            <a:br>
              <a:rPr lang="en-US" sz="3200" b="1" dirty="0">
                <a:latin typeface="Poppins"/>
                <a:cs typeface="Poppins"/>
              </a:rPr>
            </a:br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highlighting Sustainability</a:t>
            </a:r>
            <a:endParaRPr lang="en-US" sz="3600" b="1" dirty="0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7764" y="1387279"/>
            <a:ext cx="6913185" cy="1080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Poppins"/>
                <a:ea typeface="Calibri"/>
                <a:cs typeface="Poppins"/>
              </a:rPr>
              <a:t>A leading technology company </a:t>
            </a:r>
            <a:r>
              <a:rPr lang="en-US" sz="1400" dirty="0">
                <a:latin typeface="Poppins"/>
                <a:ea typeface="+mn-lt"/>
                <a:cs typeface="Poppins"/>
              </a:rPr>
              <a:t>recently rebranded and updated its brand pillars to align with new cloud-based approaches. As part of this change, they were seeking a vendor to enhance their existing videos and provide recommendations and best practices to help achieve their video goals.</a:t>
            </a:r>
            <a:endParaRPr lang="en-US">
              <a:latin typeface="Poppins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304211" y="2588650"/>
            <a:ext cx="7518782" cy="39060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Worked closely with the client to understand video goals, grasp the content, offer guidance, and formulate video production timelines for two videos</a:t>
            </a:r>
            <a:endParaRPr lang="en-US" sz="1350" b="1" u="sng" dirty="0">
              <a:solidFill>
                <a:schemeClr val="tx1"/>
              </a:solidFill>
              <a:latin typeface="Poppins"/>
              <a:ea typeface="+mn-lt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Provided guidance on scripts based on new pillars and goals</a:t>
            </a:r>
            <a:endParaRPr lang="en-US" sz="1350">
              <a:solidFill>
                <a:schemeClr val="tx1"/>
              </a:solidFill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Understood client's brand personas to reflect them in the video accurately</a:t>
            </a:r>
            <a:endParaRPr lang="en-US" sz="1350" dirty="0">
              <a:solidFill>
                <a:schemeClr val="tx1"/>
              </a:solidFill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/>
                <a:cs typeface="Poppins"/>
              </a:rPr>
              <a:t>Created and finalized custom graphics, music, and text animations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/>
                <a:cs typeface="Poppins"/>
              </a:rPr>
              <a:t>Generated closed-captioning meeting client's accessibility standards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000" dirty="0">
              <a:solidFill>
                <a:schemeClr val="tx1"/>
              </a:solidFill>
              <a:latin typeface="Poppins"/>
              <a:ea typeface="Calibri" panose="020F0502020204030204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50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latin typeface="Poppins"/>
                <a:ea typeface="+mn-lt"/>
                <a:cs typeface="Poppins"/>
              </a:rPr>
              <a:t>The videos now live on an internal hub highlighting the client's new initiatives for sustainability</a:t>
            </a:r>
            <a:endParaRPr lang="en-US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350" dirty="0">
              <a:latin typeface="Poppins"/>
              <a:ea typeface="Calibri"/>
              <a:cs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4503F-8FCD-8B52-CDED-21E340270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179" y="291764"/>
            <a:ext cx="3463056" cy="1947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B20A0-9A1F-FE9A-4ADB-25DF995B7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4663" y="2378695"/>
            <a:ext cx="3459572" cy="1945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1F134-59EE-4913-BF07-8BDB4FFEE9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1" t="4017" b="5784"/>
          <a:stretch/>
        </p:blipFill>
        <p:spPr>
          <a:xfrm>
            <a:off x="8231179" y="4546010"/>
            <a:ext cx="3463056" cy="194737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544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Demo Sizzles; Brand Refresh</Notes0>
    <Named_x0020_Account xmlns="f0ee8362-fa7e-4bc9-ab88-7dcfb17cb19b">Microsoft</Named_x0020_Account>
    <Industries xmlns="f0ee8362-fa7e-4bc9-ab88-7dcfb17cb19b">
      <Value>Technology</Value>
    </Industries>
    <ApprovedByClient xmlns="f0ee8362-fa7e-4bc9-ab88-7dcfb17cb19b">false</ApprovedByClient>
    <PlatTech xmlns="f0ee8362-fa7e-4bc9-ab88-7dcfb17cb19b" xsi:nil="true"/>
    <ProjectCompletionDate xmlns="f0ee8362-fa7e-4bc9-ab88-7dcfb17cb19b">2023-09-01T07:00:00+00:00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C0C83E47-5516-4A7A-8237-EB657B1DF79A}"/>
</file>

<file path=customXml/itemProps2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E9A8C3-D206-4A84-877A-E0C5CA85C111}">
  <ds:schemaRefs>
    <ds:schemaRef ds:uri="4a674d8d-5ae4-473c-b67e-b0301c6146a3"/>
    <ds:schemaRef ds:uri="730c8cfc-f4d5-4aa5-a17c-77b240e5b207"/>
    <ds:schemaRef ds:uri="79eba559-d33b-47f5-9450-110931409036"/>
    <ds:schemaRef ds:uri="8e8b519a-9c33-4eb5-8032-b8e2911b08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F9B80DC-7198-421A-B872-7B1288AA88BD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Microsoft Cloud for Sustainability</vt:lpstr>
      <vt:lpstr>Product Videos  highlighting Sustainability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revision>119</cp:revision>
  <dcterms:created xsi:type="dcterms:W3CDTF">2021-01-15T21:45:02Z</dcterms:created>
  <dcterms:modified xsi:type="dcterms:W3CDTF">2025-10-28T15:48:11Z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etDate">
    <vt:lpwstr>2024-02-23T23:11:47Z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65265dd0-4b20-44a4-aca4-b7ecbb143664</vt:lpwstr>
  </property>
  <property fmtid="{D5CDD505-2E9C-101B-9397-08002B2CF9AE}" pid="9" name="MSIP_Label_f42aa342-8706-4288-bd11-ebb85995028c_ActionId">
    <vt:lpwstr>a7192c71-12cc-4895-a527-adb89be4cef4</vt:lpwstr>
  </property>
  <property fmtid="{D5CDD505-2E9C-101B-9397-08002B2CF9AE}" pid="10" name="MSIP_Label_f42aa342-8706-4288-bd11-ebb85995028c_ContentBits">
    <vt:lpwstr>0</vt:lpwstr>
  </property>
</Properties>
</file>